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3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30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70" r:id="rId1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7815AEF-E6C2-4EFA-8353-BE9AE9D3B0DB}">
          <p14:sldIdLst>
            <p14:sldId id="256"/>
            <p14:sldId id="371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302"/>
            <p14:sldId id="273"/>
            <p14:sldId id="274"/>
            <p14:sldId id="275"/>
            <p14:sldId id="276"/>
            <p14:sldId id="277"/>
          </p14:sldIdLst>
        </p14:section>
        <p14:section name="物聯網的目的及重要性" id="{B88D4F07-4826-40CE-AE2A-A4513D6A9000}">
          <p14:sldIdLst>
            <p14:sldId id="278"/>
            <p14:sldId id="279"/>
            <p14:sldId id="280"/>
            <p14:sldId id="281"/>
            <p14:sldId id="30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近似於物聯網的科技" id="{B17FA988-B557-4B57-8E9B-7525FA9E2087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物聯網未來的挑戰" id="{1BB20FB9-B0E5-4444-BC99-B48C0C057887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0" name="副標題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9" name="日期版面配置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21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0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4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19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14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圓角化單一角落矩形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11215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35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 smtClean="0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2011/11/2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標題版面配置區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5" name="日期版面配置區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36E41F5-E3CD-4340-B3B8-FEA07463DB8B}" type="datetimeFigureOut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2011/11/2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8" name="頁尾版面配置區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A24649C-D145-45D6-A8E7-11105DCDC5F1}" type="slidenum">
              <a:rPr lang="zh-TW" alt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zh-TW" alt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6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物聯網的應用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謝坤達     </a:t>
            </a:r>
            <a:r>
              <a:rPr lang="en-US" altLang="zh-TW" dirty="0" smtClean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203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69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891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1898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24936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4178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3792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35292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290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163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96944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6061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8092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776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280920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0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45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97943"/>
            <a:ext cx="828092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13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0891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8364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" y="332656"/>
            <a:ext cx="814771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9087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2330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2830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96944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219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7200" dirty="0" smtClean="0">
                <a:latin typeface="Tempus Sans ITC" pitchFamily="82" charset="0"/>
              </a:rPr>
              <a:t>The</a:t>
            </a:r>
            <a:r>
              <a:rPr lang="zh-TW" altLang="en-US" sz="7200" dirty="0" smtClean="0">
                <a:latin typeface="Tempus Sans ITC" pitchFamily="82" charset="0"/>
              </a:rPr>
              <a:t> </a:t>
            </a:r>
            <a:r>
              <a:rPr lang="en-US" altLang="zh-TW" sz="7200" dirty="0" err="1" smtClean="0">
                <a:latin typeface="Tempus Sans ITC" pitchFamily="82" charset="0"/>
              </a:rPr>
              <a:t>End,Thank</a:t>
            </a:r>
            <a:r>
              <a:rPr lang="en-US" altLang="zh-TW" sz="7200" dirty="0" smtClean="0">
                <a:latin typeface="Tempus Sans ITC" pitchFamily="82" charset="0"/>
              </a:rPr>
              <a:t> You</a:t>
            </a:r>
            <a:endParaRPr lang="zh-TW" altLang="en-US" sz="7200" dirty="0">
              <a:latin typeface="Tempus Sans ITC" pitchFamily="82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5" y="548681"/>
            <a:ext cx="417646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718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06" y="1628800"/>
            <a:ext cx="831125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7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8790"/>
            <a:ext cx="8640960" cy="515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7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4" y="1628800"/>
            <a:ext cx="824716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4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8" y="1511647"/>
            <a:ext cx="8221438" cy="465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4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40"/>
            <a:ext cx="8208912" cy="586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8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74" y="260648"/>
            <a:ext cx="823178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6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24936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5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352928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7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物聯網的定義</a:t>
            </a:r>
            <a:endParaRPr lang="en-US" altLang="zh-TW" dirty="0" smtClean="0"/>
          </a:p>
          <a:p>
            <a:r>
              <a:rPr lang="zh-TW" altLang="en-US" dirty="0"/>
              <a:t>物聯網的目的</a:t>
            </a:r>
            <a:r>
              <a:rPr lang="zh-TW" altLang="en-US" dirty="0" smtClean="0"/>
              <a:t>與重要</a:t>
            </a:r>
            <a:endParaRPr lang="en-US" altLang="zh-TW" dirty="0" smtClean="0"/>
          </a:p>
          <a:p>
            <a:r>
              <a:rPr lang="zh-TW" altLang="en-US" dirty="0" smtClean="0"/>
              <a:t>近似於物聯網的科技</a:t>
            </a:r>
            <a:endParaRPr lang="en-US" altLang="zh-TW" dirty="0" smtClean="0"/>
          </a:p>
          <a:p>
            <a:r>
              <a:rPr lang="zh-TW" altLang="en-US" dirty="0"/>
              <a:t>物聯網</a:t>
            </a:r>
            <a:r>
              <a:rPr lang="zh-TW" altLang="en-US" dirty="0" smtClean="0"/>
              <a:t>應用</a:t>
            </a:r>
            <a:endParaRPr lang="en-US" altLang="zh-TW" dirty="0" smtClean="0"/>
          </a:p>
          <a:p>
            <a:pPr lvl="1"/>
            <a:r>
              <a:rPr lang="zh-TW" altLang="en-US" dirty="0"/>
              <a:t>智慧</a:t>
            </a:r>
            <a:r>
              <a:rPr lang="zh-TW" altLang="en-US" dirty="0" smtClean="0"/>
              <a:t>電網</a:t>
            </a:r>
            <a:endParaRPr lang="en-US" altLang="zh-TW" dirty="0" smtClean="0"/>
          </a:p>
          <a:p>
            <a:pPr lvl="1"/>
            <a:r>
              <a:rPr lang="zh-TW" altLang="en-US" dirty="0"/>
              <a:t>智慧</a:t>
            </a:r>
            <a:r>
              <a:rPr lang="zh-TW" altLang="en-US" dirty="0" smtClean="0"/>
              <a:t>運輸</a:t>
            </a:r>
            <a:endParaRPr lang="en-US" altLang="zh-TW" dirty="0" smtClean="0"/>
          </a:p>
          <a:p>
            <a:pPr lvl="1"/>
            <a:r>
              <a:rPr lang="zh-TW" altLang="en-US" dirty="0"/>
              <a:t>智慧</a:t>
            </a:r>
            <a:r>
              <a:rPr lang="zh-TW" altLang="en-US" dirty="0" smtClean="0"/>
              <a:t>生活</a:t>
            </a:r>
            <a:endParaRPr lang="en-US" altLang="zh-TW" dirty="0" smtClean="0"/>
          </a:p>
          <a:p>
            <a:r>
              <a:rPr lang="zh-TW" altLang="en-US" dirty="0" smtClean="0"/>
              <a:t>物聯網未來的挑戰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30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物聯網中的物體具有智慧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/>
          <a:lstStyle/>
          <a:p>
            <a:r>
              <a:rPr lang="zh-TW" altLang="en-US" dirty="0" smtClean="0"/>
              <a:t>網際網路</a:t>
            </a:r>
            <a:r>
              <a:rPr lang="en-US" altLang="zh-TW" dirty="0" smtClean="0"/>
              <a:t>(</a:t>
            </a:r>
            <a:r>
              <a:rPr lang="en-US" altLang="zh-TW" dirty="0"/>
              <a:t>I</a:t>
            </a:r>
            <a:r>
              <a:rPr lang="en-US" altLang="zh-TW" dirty="0" smtClean="0"/>
              <a:t>nternet)</a:t>
            </a:r>
            <a:r>
              <a:rPr lang="zh-TW" altLang="en-US" dirty="0" smtClean="0"/>
              <a:t>連接人與人</a:t>
            </a:r>
            <a:endParaRPr lang="en-US" altLang="zh-TW" dirty="0" smtClean="0"/>
          </a:p>
          <a:p>
            <a:r>
              <a:rPr lang="zh-TW" altLang="en-US" dirty="0"/>
              <a:t>物聯</a:t>
            </a:r>
            <a:r>
              <a:rPr lang="zh-TW" altLang="en-US" dirty="0" smtClean="0"/>
              <a:t>網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)</a:t>
            </a:r>
            <a:r>
              <a:rPr lang="zh-TW" altLang="en-US" dirty="0" smtClean="0"/>
              <a:t>連接物與物、人與物</a:t>
            </a:r>
            <a:endParaRPr lang="en-US" altLang="zh-TW" dirty="0" smtClean="0"/>
          </a:p>
          <a:p>
            <a:r>
              <a:rPr lang="zh-TW" altLang="en-US" dirty="0"/>
              <a:t>冰箱食物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852936"/>
            <a:ext cx="54959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0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1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80920" cy="4896544"/>
          </a:xfrm>
        </p:spPr>
      </p:pic>
    </p:spTree>
    <p:extLst>
      <p:ext uri="{BB962C8B-B14F-4D97-AF65-F5344CB8AC3E}">
        <p14:creationId xmlns:p14="http://schemas.microsoft.com/office/powerpoint/2010/main" val="2023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13370"/>
            <a:ext cx="8352928" cy="469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529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6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物聯網的目的及重要性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5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物聯網的目的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9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8092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9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59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2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物聯網的定義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20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3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95078"/>
            <a:ext cx="8280920" cy="503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0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3359"/>
            <a:ext cx="8280920" cy="486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0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9" y="1498501"/>
            <a:ext cx="8303715" cy="517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近似於物聯網的科技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28092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81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5292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896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感測元件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50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物聯網的定義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208912" cy="414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9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氣體感測器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85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感測器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092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60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傳統感測器應用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240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傳統感測器應用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13690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50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傳統感測器應用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5292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3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傳統感測器應用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013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傳統感測器應用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578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無線感測網路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火山監控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589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森林火警監控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529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825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352928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8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24918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9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8092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064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9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424936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984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352928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37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6" y="2212504"/>
            <a:ext cx="8572500" cy="431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0" y="260648"/>
            <a:ext cx="8369126" cy="187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5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4767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01008"/>
            <a:ext cx="3353742" cy="251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43" y="403374"/>
            <a:ext cx="3257079" cy="288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641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252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24936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938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8" y="260648"/>
            <a:ext cx="8496944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705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34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</a:t>
            </a:r>
            <a:r>
              <a:rPr lang="zh-TW" altLang="en-US" dirty="0" smtClean="0"/>
              <a:t>定義</a:t>
            </a:r>
            <a:r>
              <a:rPr lang="en-US" altLang="zh-TW" dirty="0" smtClean="0"/>
              <a:t>(</a:t>
            </a:r>
            <a:r>
              <a:rPr lang="zh-TW" altLang="en-US" dirty="0" smtClean="0"/>
              <a:t>維基百科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2255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6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8092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355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352928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666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35292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584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24936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502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2493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717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640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208912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448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" y="274390"/>
            <a:ext cx="8231733" cy="610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4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9694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665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96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</a:t>
            </a:r>
            <a:r>
              <a:rPr lang="zh-TW" altLang="en-US" dirty="0" smtClean="0"/>
              <a:t>定義</a:t>
            </a:r>
            <a:r>
              <a:rPr lang="en-US" altLang="zh-TW" dirty="0" smtClean="0"/>
              <a:t>(</a:t>
            </a:r>
            <a:r>
              <a:rPr lang="zh-TW" altLang="en-US" dirty="0" smtClean="0"/>
              <a:t>維基百科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3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35292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007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28092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848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655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163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35292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818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物聯網應用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智慧電網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802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2928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705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2928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977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450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35292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38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物聯網的定義</a:t>
            </a:r>
            <a:r>
              <a:rPr lang="en-US" altLang="zh-TW" dirty="0"/>
              <a:t>(</a:t>
            </a:r>
            <a:r>
              <a:rPr lang="zh-TW" altLang="en-US" dirty="0"/>
              <a:t>維基百科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2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6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0891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4983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6844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08912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437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218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912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物聯網應用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智慧運輸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442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352928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57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24936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049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2928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8777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08912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51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物聯網的定義</a:t>
            </a:r>
            <a:r>
              <a:rPr lang="en-US" altLang="zh-TW" dirty="0"/>
              <a:t>(</a:t>
            </a:r>
            <a:r>
              <a:rPr lang="zh-TW" altLang="en-US" dirty="0"/>
              <a:t>維基百科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0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物聯網應用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智慧生活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100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260648"/>
            <a:ext cx="8208912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4877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3801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8092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591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292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665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物聯網未來的挑戰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678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3514"/>
            <a:ext cx="8280920" cy="601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4981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2493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189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2928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486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8092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911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龍騰四海">
  <a:themeElements>
    <a:clrScheme name="龍騰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龍騰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龍騰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觀點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觀點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觀點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354</TotalTime>
  <Words>237</Words>
  <Application>Microsoft Office PowerPoint</Application>
  <PresentationFormat>如螢幕大小 (4:3)</PresentationFormat>
  <Paragraphs>43</Paragraphs>
  <Slides>115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115</vt:i4>
      </vt:variant>
    </vt:vector>
  </HeadingPairs>
  <TitlesOfParts>
    <vt:vector size="117" baseType="lpstr">
      <vt:lpstr>龍騰四海</vt:lpstr>
      <vt:lpstr>觀點</vt:lpstr>
      <vt:lpstr>物聯網的應用</vt:lpstr>
      <vt:lpstr>大綱</vt:lpstr>
      <vt:lpstr>物聯網的定義</vt:lpstr>
      <vt:lpstr>物聯網的定義</vt:lpstr>
      <vt:lpstr>物聯網的定義</vt:lpstr>
      <vt:lpstr>物聯網的定義(維基百科)</vt:lpstr>
      <vt:lpstr>物聯網的定義(維基百科)</vt:lpstr>
      <vt:lpstr>物聯網的定義(維基百科)</vt:lpstr>
      <vt:lpstr>物聯網的定義(維基百科)</vt:lpstr>
      <vt:lpstr>物聯網的定義</vt:lpstr>
      <vt:lpstr>物聯網的定義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物聯網中的物體具有智慧</vt:lpstr>
      <vt:lpstr>PowerPoint 簡報</vt:lpstr>
      <vt:lpstr>PowerPoint 簡報</vt:lpstr>
      <vt:lpstr>PowerPoint 簡報</vt:lpstr>
      <vt:lpstr>PowerPoint 簡報</vt:lpstr>
      <vt:lpstr>物聯網的目的及重要性</vt:lpstr>
      <vt:lpstr>物聯網的目的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近似於物聯網的科技</vt:lpstr>
      <vt:lpstr>PowerPoint 簡報</vt:lpstr>
      <vt:lpstr>PowerPoint 簡報</vt:lpstr>
      <vt:lpstr>感測元件</vt:lpstr>
      <vt:lpstr>氣體感測器</vt:lpstr>
      <vt:lpstr>感測器</vt:lpstr>
      <vt:lpstr>傳統感測器應用</vt:lpstr>
      <vt:lpstr>傳統感測器應用</vt:lpstr>
      <vt:lpstr>傳統感測器應用</vt:lpstr>
      <vt:lpstr>傳統感測器應用</vt:lpstr>
      <vt:lpstr>傳統感測器應用</vt:lpstr>
      <vt:lpstr>無線感測網路—火山監控</vt:lpstr>
      <vt:lpstr>森林火警監控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物聯網應用 – 智慧電網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物聯網應用 – 智慧運輸</vt:lpstr>
      <vt:lpstr>PowerPoint 簡報</vt:lpstr>
      <vt:lpstr>PowerPoint 簡報</vt:lpstr>
      <vt:lpstr>PowerPoint 簡報</vt:lpstr>
      <vt:lpstr>PowerPoint 簡報</vt:lpstr>
      <vt:lpstr>物聯網應用 – 智慧生活</vt:lpstr>
      <vt:lpstr>PowerPoint 簡報</vt:lpstr>
      <vt:lpstr>PowerPoint 簡報</vt:lpstr>
      <vt:lpstr>PowerPoint 簡報</vt:lpstr>
      <vt:lpstr>PowerPoint 簡報</vt:lpstr>
      <vt:lpstr>物聯網未來的挑戰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End,Thank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物聯網的應用</dc:title>
  <dc:creator>Administrator</dc:creator>
  <cp:lastModifiedBy>Win7User</cp:lastModifiedBy>
  <cp:revision>19</cp:revision>
  <dcterms:created xsi:type="dcterms:W3CDTF">2011-11-01T21:01:12Z</dcterms:created>
  <dcterms:modified xsi:type="dcterms:W3CDTF">2011-11-02T03:06:42Z</dcterms:modified>
</cp:coreProperties>
</file>